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3" r:id="rId4"/>
    <p:sldId id="259" r:id="rId5"/>
    <p:sldId id="262" r:id="rId6"/>
    <p:sldId id="264" r:id="rId7"/>
    <p:sldId id="286" r:id="rId8"/>
    <p:sldId id="260" r:id="rId9"/>
    <p:sldId id="285" r:id="rId10"/>
    <p:sldId id="270" r:id="rId11"/>
    <p:sldId id="284" r:id="rId12"/>
    <p:sldId id="311" r:id="rId13"/>
    <p:sldId id="281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13" r:id="rId26"/>
    <p:sldId id="305" r:id="rId27"/>
    <p:sldId id="302" r:id="rId28"/>
    <p:sldId id="303" r:id="rId29"/>
    <p:sldId id="304" r:id="rId30"/>
    <p:sldId id="306" r:id="rId31"/>
    <p:sldId id="310" r:id="rId32"/>
    <p:sldId id="308" r:id="rId33"/>
    <p:sldId id="309" r:id="rId34"/>
    <p:sldId id="314" r:id="rId35"/>
    <p:sldId id="289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1DB3"/>
    <a:srgbClr val="BD2203"/>
    <a:srgbClr val="FF0000"/>
    <a:srgbClr val="FF3300"/>
    <a:srgbClr val="99C5BD"/>
    <a:srgbClr val="CEE5E4"/>
    <a:srgbClr val="E0EEE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13452-7B72-4BB5-9089-F17B469391ED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4BC7-BC81-40A8-96AA-E29FA7F53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57693-4F91-45BD-977F-DD73B5411192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DC0C8-A558-47B0-8A97-61B2C37C1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92E0A-E44D-44AE-B511-6E27580173DF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E2D4C-288D-4284-AF6A-44B9690EA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54DEC-8CB7-4D88-AA13-711F5C7626CF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E576A-FCAB-407A-A671-B56DDAD44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CA259-8D28-486C-9ED6-7FAC36D78AF5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4A369-8FAF-4756-9B64-821B938F7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0B405-D9D2-40F0-BC99-7E3D6274367D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EA25A-B7F3-466F-A829-0EB6094AA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AC843-65B4-4038-8D5F-6B71BB59C024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A8501-852F-46E8-8888-71D4E02131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9400A-CD9A-45FC-9A28-278477B1567F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E886C-AB7C-4372-A948-0F87BE0691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95222-9915-4E9A-BE51-798FDC70C6F8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B88EB-0756-4CE3-A205-3B19B60A33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1E51C-A126-4880-8643-0FF7AF2C6B0D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B3A48-D292-42E3-B6D8-C33E549FB7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330B2-FB43-4792-ACD7-A81EC14ADD53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BDCAB-2CA0-4106-8E29-7C58254AD3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EE5E4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D0DDF7-67B5-48CF-A184-78B89D920BCE}" type="datetimeFigureOut">
              <a:rPr lang="ru-RU"/>
              <a:pPr>
                <a:defRPr/>
              </a:pPr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FBC400-9D8E-417B-B133-29C3364C1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51;&#1068;&#1043;&#1040;\Desktop\&#1082;&#1072;&#1088;&#1091;&#1089;&#1077;&#1083;&#1100;\Neizvesten-Vpered_zovet_strana(vmuke.ru).mp3" TargetMode="Externa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&#1057;&#1077;&#1088;&#1090;&#1072;&#1082;&#1080;.wma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&#1053;&#1072;&#1089;&#1090;&#1103;\&#1056;&#1072;&#1073;&#1086;&#1095;&#1080;&#1081;%20&#1089;&#1090;&#1086;&#1083;\&#1044;&#1077;&#1090;&#1089;&#1082;&#1072;&#1103;%20&#1089;&#1087;&#1086;&#1088;&#1090;&#1080;&#1074;&#1085;&#1072;&#1103;%20-%20&#1042;&#1089;&#1077;%20&#1085;&#1072;%20&#1092;&#1091;&#1090;&#1073;&#1086;&#1083;!!!%20%20_))).mp3" TargetMode="External"/><Relationship Id="rId1" Type="http://schemas.openxmlformats.org/officeDocument/2006/relationships/audio" Target="file:///C:\Users\&#1054;&#1051;&#1068;&#1043;&#1040;\Desktop\&#1082;&#1072;&#1088;&#1091;&#1089;&#1077;&#1083;&#1100;\Neizvesten-Vpered_zovet_strana(vmuke.ru).mp3" TargetMode="External"/><Relationship Id="rId6" Type="http://schemas.openxmlformats.org/officeDocument/2006/relationships/image" Target="../media/image60.png"/><Relationship Id="rId5" Type="http://schemas.openxmlformats.org/officeDocument/2006/relationships/image" Target="../media/image26.png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hyperlink" Target="http://talisman.sochi2014.com/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7.jpeg"/><Relationship Id="rId7" Type="http://schemas.openxmlformats.org/officeDocument/2006/relationships/image" Target="../media/image6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51;&#1068;&#1043;&#1040;\Desktop\&#1082;&#1072;&#1088;&#1091;&#1089;&#1077;&#1083;&#1100;\Neizvesten-Vpered_zovet_strana(vmuke.ru).mp3" TargetMode="External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BD2203"/>
                </a:solidFill>
                <a:latin typeface="Georgia" pitchFamily="18" charset="0"/>
              </a:rPr>
              <a:t>Олимпийский урок</a:t>
            </a:r>
          </a:p>
        </p:txBody>
      </p:sp>
      <p:sp>
        <p:nvSpPr>
          <p:cNvPr id="2051" name="Содержимое 3"/>
          <p:cNvSpPr>
            <a:spLocks noGrp="1"/>
          </p:cNvSpPr>
          <p:nvPr>
            <p:ph idx="1"/>
          </p:nvPr>
        </p:nvSpPr>
        <p:spPr>
          <a:xfrm>
            <a:off x="539750" y="1916113"/>
            <a:ext cx="8229600" cy="12255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4400" b="1" dirty="0" smtClean="0">
                <a:solidFill>
                  <a:srgbClr val="0D1DB3"/>
                </a:solidFill>
                <a:latin typeface="Georgia" pitchFamily="18" charset="0"/>
              </a:rPr>
              <a:t>«Олимпийская карусель»</a:t>
            </a:r>
          </a:p>
          <a:p>
            <a:pPr algn="ctr">
              <a:buFont typeface="Arial" charset="0"/>
              <a:buNone/>
            </a:pPr>
            <a:r>
              <a:rPr lang="ru-RU" sz="1400" b="1" dirty="0" smtClean="0">
                <a:solidFill>
                  <a:srgbClr val="0D1DB3"/>
                </a:solidFill>
                <a:latin typeface="Georgia" pitchFamily="18" charset="0"/>
              </a:rPr>
              <a:t> внеклассное мероприятие олимпийской тематики</a:t>
            </a: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>
              <a:buFont typeface="Arial" charset="0"/>
              <a:buNone/>
            </a:pPr>
            <a:endParaRPr lang="ru-RU" dirty="0" smtClean="0"/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3"/>
          <p:cNvSpPr txBox="1">
            <a:spLocks/>
          </p:cNvSpPr>
          <p:nvPr/>
        </p:nvSpPr>
        <p:spPr bwMode="auto">
          <a:xfrm>
            <a:off x="5435600" y="3141663"/>
            <a:ext cx="33845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r>
              <a:rPr lang="ru-RU" sz="1400" dirty="0" smtClean="0">
                <a:solidFill>
                  <a:srgbClr val="0D1DB3"/>
                </a:solidFill>
                <a:latin typeface="Georgia" pitchFamily="18" charset="0"/>
                <a:cs typeface="+mn-cs"/>
              </a:rPr>
              <a:t>Автор</a:t>
            </a:r>
            <a:endParaRPr lang="ru-RU" sz="1400" dirty="0">
              <a:solidFill>
                <a:srgbClr val="0D1DB3"/>
              </a:solidFill>
              <a:latin typeface="Georgia" pitchFamily="18" charset="0"/>
              <a:cs typeface="+mn-cs"/>
            </a:endParaRPr>
          </a:p>
          <a:p>
            <a:pPr marL="342900" indent="-342900" algn="just">
              <a:spcBef>
                <a:spcPct val="20000"/>
              </a:spcBef>
              <a:defRPr/>
            </a:pPr>
            <a:r>
              <a:rPr lang="ru-RU" sz="1400" b="1" dirty="0" err="1" smtClean="0">
                <a:solidFill>
                  <a:srgbClr val="0D1DB3"/>
                </a:solidFill>
                <a:latin typeface="Georgia" pitchFamily="18" charset="0"/>
              </a:rPr>
              <a:t>Борлуцкая</a:t>
            </a:r>
            <a:r>
              <a:rPr lang="ru-RU" sz="1400" b="1" dirty="0" smtClean="0">
                <a:solidFill>
                  <a:srgbClr val="0D1DB3"/>
                </a:solidFill>
                <a:latin typeface="Georgia" pitchFamily="18" charset="0"/>
              </a:rPr>
              <a:t> Ольга Анатольевна</a:t>
            </a:r>
            <a:endParaRPr lang="ru-RU" sz="1400" b="1" dirty="0">
              <a:solidFill>
                <a:srgbClr val="0D1DB3"/>
              </a:solidFill>
              <a:latin typeface="Georgia" pitchFamily="18" charset="0"/>
            </a:endParaRPr>
          </a:p>
          <a:p>
            <a:pPr marL="342900" indent="-342900" algn="just"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D1DB3"/>
                </a:solidFill>
                <a:latin typeface="Georgia" pitchFamily="18" charset="0"/>
              </a:rPr>
              <a:t>учитель  физической культуры</a:t>
            </a:r>
            <a:endParaRPr lang="ru-RU" sz="1400" b="1" dirty="0">
              <a:solidFill>
                <a:srgbClr val="0D1DB3"/>
              </a:solidFill>
              <a:latin typeface="Georgia" pitchFamily="18" charset="0"/>
            </a:endParaRPr>
          </a:p>
          <a:p>
            <a:pPr marL="342900" indent="-342900" algn="just"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D1DB3"/>
                </a:solidFill>
                <a:latin typeface="Georgia" pitchFamily="18" charset="0"/>
              </a:rPr>
              <a:t>МБОУ НОШ № 12 «Гармония»</a:t>
            </a:r>
          </a:p>
          <a:p>
            <a:pPr marL="342900" indent="-342900" algn="just"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D1DB3"/>
                </a:solidFill>
                <a:latin typeface="Georgia" pitchFamily="18" charset="0"/>
                <a:cs typeface="+mn-cs"/>
              </a:rPr>
              <a:t>Ст. Каневской</a:t>
            </a:r>
            <a:endParaRPr lang="ru-RU" sz="1400" dirty="0">
              <a:solidFill>
                <a:srgbClr val="0D1DB3"/>
              </a:solidFill>
              <a:latin typeface="Georgia" pitchFamily="18" charset="0"/>
              <a:cs typeface="+mn-cs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400" b="1" dirty="0">
              <a:solidFill>
                <a:srgbClr val="0D1DB3"/>
              </a:solidFill>
              <a:latin typeface="Georgia" pitchFamily="18" charset="0"/>
              <a:cs typeface="+mn-cs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400" b="1" dirty="0">
              <a:solidFill>
                <a:srgbClr val="0D1DB3"/>
              </a:solidFill>
              <a:latin typeface="Georgia" pitchFamily="18" charset="0"/>
              <a:cs typeface="+mn-cs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400" b="1" dirty="0">
              <a:solidFill>
                <a:srgbClr val="0D1DB3"/>
              </a:solidFill>
              <a:latin typeface="Georgia" pitchFamily="18" charset="0"/>
              <a:cs typeface="+mn-cs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400" b="1" dirty="0">
              <a:solidFill>
                <a:srgbClr val="0D1DB3"/>
              </a:solidFill>
              <a:latin typeface="Georgia" pitchFamily="18" charset="0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 bwMode="auto">
          <a:xfrm>
            <a:off x="4067175" y="4437063"/>
            <a:ext cx="9366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68325" indent="-568325">
              <a:spcBef>
                <a:spcPct val="20000"/>
              </a:spcBef>
              <a:buFont typeface="Arial" charset="0"/>
              <a:buNone/>
              <a:tabLst>
                <a:tab pos="0" algn="l"/>
              </a:tabLst>
              <a:defRPr/>
            </a:pPr>
            <a:endParaRPr lang="ru-RU" sz="2400" b="1" dirty="0">
              <a:solidFill>
                <a:srgbClr val="0D1DB3"/>
              </a:solidFill>
              <a:latin typeface="Georgia" pitchFamily="18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400" dirty="0">
              <a:solidFill>
                <a:srgbClr val="0D1DB3"/>
              </a:solidFill>
              <a:latin typeface="Georgia" pitchFamily="18" charset="0"/>
              <a:cs typeface="+mn-cs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400" b="1" dirty="0">
              <a:solidFill>
                <a:srgbClr val="0D1DB3"/>
              </a:solidFill>
              <a:latin typeface="Georgia" pitchFamily="18" charset="0"/>
              <a:cs typeface="+mn-cs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400" b="1" dirty="0">
              <a:solidFill>
                <a:srgbClr val="0D1DB3"/>
              </a:solidFill>
              <a:latin typeface="Georgia" pitchFamily="18" charset="0"/>
              <a:cs typeface="+mn-cs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400" b="1" dirty="0">
              <a:solidFill>
                <a:srgbClr val="0D1DB3"/>
              </a:solidFill>
              <a:latin typeface="Georgia" pitchFamily="18" charset="0"/>
              <a:cs typeface="+mn-cs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400" b="1" dirty="0">
              <a:solidFill>
                <a:srgbClr val="0D1DB3"/>
              </a:solidFill>
              <a:latin typeface="Georgia" pitchFamily="18" charset="0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ru-RU" sz="320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2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531813"/>
            <a:ext cx="9144000" cy="907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1189038" y="-603250"/>
            <a:ext cx="12684126" cy="856932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0063" y="4724400"/>
            <a:ext cx="3095625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 descr="S1980-M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3789363"/>
            <a:ext cx="17272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16238" y="4149725"/>
            <a:ext cx="1871662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0"/>
            <a:ext cx="9144000" cy="2205038"/>
          </a:xfrm>
        </p:spPr>
      </p:pic>
      <p:sp>
        <p:nvSpPr>
          <p:cNvPr id="16390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" name="Picture 3" descr="Олимпийский девиз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5650" y="2133600"/>
            <a:ext cx="40322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3850" y="2636838"/>
            <a:ext cx="53276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000" b="1">
                <a:solidFill>
                  <a:srgbClr val="FF0000"/>
                </a:solidFill>
                <a:latin typeface="Georgia" pitchFamily="18" charset="0"/>
              </a:rPr>
              <a:t>«Быстрее, </a:t>
            </a:r>
          </a:p>
          <a:p>
            <a:r>
              <a:rPr lang="ru-RU" sz="3000" b="1">
                <a:solidFill>
                  <a:srgbClr val="FF0000"/>
                </a:solidFill>
                <a:latin typeface="Georgia" pitchFamily="18" charset="0"/>
              </a:rPr>
              <a:t>                   выше,</a:t>
            </a:r>
          </a:p>
          <a:p>
            <a:r>
              <a:rPr lang="ru-RU" sz="3000" b="1">
                <a:solidFill>
                  <a:srgbClr val="FF0000"/>
                </a:solidFill>
                <a:latin typeface="Georgia" pitchFamily="18" charset="0"/>
              </a:rPr>
              <a:t>                              сильнее !»</a:t>
            </a:r>
            <a:r>
              <a:rPr lang="ru-RU" sz="3000">
                <a:solidFill>
                  <a:srgbClr val="FF0000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651500" y="2349500"/>
            <a:ext cx="2941638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00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640"/>
                            </p:stCondLst>
                            <p:childTnLst>
                              <p:par>
                                <p:cTn id="2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4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Эстафеты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1. Олимпийский огонь</a:t>
            </a:r>
          </a:p>
          <a:p>
            <a:endParaRPr lang="ru-RU" dirty="0" smtClean="0"/>
          </a:p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2. Прыжки на мяче</a:t>
            </a:r>
          </a:p>
          <a:p>
            <a:endParaRPr lang="ru-RU" dirty="0" smtClean="0"/>
          </a:p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3. </a:t>
            </a:r>
            <a:r>
              <a:rPr lang="ru-RU" sz="4000" b="1" dirty="0" err="1" smtClean="0">
                <a:solidFill>
                  <a:schemeClr val="accent4">
                    <a:lumMod val="50000"/>
                  </a:schemeClr>
                </a:solidFill>
              </a:rPr>
              <a:t>Перетягивание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 каната</a:t>
            </a:r>
            <a:endParaRPr lang="ru-RU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Neizvesten-Vpered_zovet_strana(vmuke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452320" y="184482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1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5251450"/>
          </a:xfrm>
        </p:spPr>
      </p:pic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2205038"/>
          </a:xfrm>
        </p:spPr>
      </p:pic>
      <p:sp>
        <p:nvSpPr>
          <p:cNvPr id="18435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600" y="2636838"/>
            <a:ext cx="1657350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600" y="3429000"/>
            <a:ext cx="1657350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600" y="4221163"/>
            <a:ext cx="1657350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600" y="5013325"/>
            <a:ext cx="1657350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600" y="5805488"/>
            <a:ext cx="1657350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C:\Users\KochkonyanMR\Desktop\Новая папка (2)\европа\европа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088" y="4297363"/>
            <a:ext cx="3097212" cy="227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9" descr="C:\Users\KochkonyanMR\Desktop\Новая папка (2)\европа\европа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4525" y="4292600"/>
            <a:ext cx="2935288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8" descr="C:\Users\KochkonyanMR\Desktop\Новая папка (2)\европа\европа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92500" y="3068638"/>
            <a:ext cx="31115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5113337" cy="865187"/>
          </a:xfrm>
        </p:spPr>
        <p:txBody>
          <a:bodyPr/>
          <a:lstStyle/>
          <a:p>
            <a:pPr algn="l"/>
            <a:r>
              <a:rPr lang="ru-RU" sz="4000" b="1" smtClean="0">
                <a:solidFill>
                  <a:srgbClr val="C00000"/>
                </a:solidFill>
                <a:latin typeface="Georgia" pitchFamily="18" charset="0"/>
              </a:rPr>
              <a:t>1 тур</a:t>
            </a:r>
          </a:p>
        </p:txBody>
      </p:sp>
      <p:sp>
        <p:nvSpPr>
          <p:cNvPr id="5126" name="Содержимое 2"/>
          <p:cNvSpPr>
            <a:spLocks noGrp="1"/>
          </p:cNvSpPr>
          <p:nvPr>
            <p:ph idx="1"/>
          </p:nvPr>
        </p:nvSpPr>
        <p:spPr>
          <a:xfrm>
            <a:off x="395288" y="981075"/>
            <a:ext cx="4681537" cy="1181100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z="2800" smtClean="0">
                <a:solidFill>
                  <a:srgbClr val="0D1DB3"/>
                </a:solidFill>
                <a:latin typeface="Georgia" pitchFamily="18" charset="0"/>
              </a:rPr>
              <a:t>В этой части света находится родина Олимпийских игр</a:t>
            </a:r>
          </a:p>
        </p:txBody>
      </p:sp>
      <p:pic>
        <p:nvPicPr>
          <p:cNvPr id="5127" name="Picture 5" descr="C:\Users\KochkonyanMR\Desktop\Новая папка (2)\европа\img10737_2-4_Evropa_iz_kosmos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51500" y="260350"/>
            <a:ext cx="318611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6" descr="C:\Users\KochkonyanMR\Desktop\Новая папка (2)\европа\родина олимпийских игр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5650" y="2492375"/>
            <a:ext cx="307816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651500" y="260350"/>
            <a:ext cx="32416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200" b="1">
                <a:solidFill>
                  <a:schemeClr val="bg1"/>
                </a:solidFill>
                <a:latin typeface="Georgia" pitchFamily="18" charset="0"/>
              </a:rPr>
              <a:t>Европа</a:t>
            </a:r>
            <a:endParaRPr lang="ru-RU" sz="4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C:\Users\KochkonyanMR\Desktop\Новая папка (2)\америка\442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4076700"/>
            <a:ext cx="3711575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2" descr="C:\Users\KochkonyanMR\Desktop\Новая папка (2)\америка\top_Americ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825" y="333375"/>
            <a:ext cx="3905250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C:\Users\KochkonyanMR\Desktop\Новая папка (2)\америка\Америк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55875" y="1916113"/>
            <a:ext cx="368617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4824413" cy="865187"/>
          </a:xfrm>
        </p:spPr>
        <p:txBody>
          <a:bodyPr/>
          <a:lstStyle/>
          <a:p>
            <a:pPr algn="l"/>
            <a:r>
              <a:rPr lang="ru-RU" sz="4000" b="1" smtClean="0">
                <a:solidFill>
                  <a:srgbClr val="C00000"/>
                </a:solidFill>
                <a:latin typeface="Georgia" pitchFamily="18" charset="0"/>
              </a:rPr>
              <a:t>1 тур</a:t>
            </a:r>
          </a:p>
        </p:txBody>
      </p:sp>
      <p:sp>
        <p:nvSpPr>
          <p:cNvPr id="6150" name="Содержимое 2"/>
          <p:cNvSpPr>
            <a:spLocks noGrp="1"/>
          </p:cNvSpPr>
          <p:nvPr>
            <p:ph idx="1"/>
          </p:nvPr>
        </p:nvSpPr>
        <p:spPr>
          <a:xfrm>
            <a:off x="395288" y="981075"/>
            <a:ext cx="4392612" cy="1181100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z="2800" smtClean="0">
                <a:solidFill>
                  <a:srgbClr val="0D1DB3"/>
                </a:solidFill>
                <a:latin typeface="Georgia" pitchFamily="18" charset="0"/>
              </a:rPr>
              <a:t>Эта часть света расположена на двух материках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364163" y="260350"/>
            <a:ext cx="345598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200" b="1">
                <a:solidFill>
                  <a:schemeClr val="bg1"/>
                </a:solidFill>
                <a:latin typeface="Georgia" pitchFamily="18" charset="0"/>
              </a:rPr>
              <a:t>Америка</a:t>
            </a:r>
            <a:endParaRPr lang="ru-RU" sz="4200">
              <a:solidFill>
                <a:schemeClr val="bg1"/>
              </a:solidFill>
            </a:endParaRPr>
          </a:p>
        </p:txBody>
      </p:sp>
      <p:pic>
        <p:nvPicPr>
          <p:cNvPr id="6152" name="Picture 3" descr="C:\Users\KochkonyanMR\Desktop\Новая папка (2)\америка\америка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8625" y="4076700"/>
            <a:ext cx="3411538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C:\Users\KochkonyanMR\Desktop\Новая папка (2)\австралия\Australia_satellite_plane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9700" y="260350"/>
            <a:ext cx="3675063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4826000" cy="865187"/>
          </a:xfrm>
        </p:spPr>
        <p:txBody>
          <a:bodyPr/>
          <a:lstStyle/>
          <a:p>
            <a:pPr algn="l"/>
            <a:r>
              <a:rPr lang="ru-RU" sz="4000" b="1" smtClean="0">
                <a:solidFill>
                  <a:srgbClr val="C00000"/>
                </a:solidFill>
                <a:latin typeface="Georgia" pitchFamily="18" charset="0"/>
              </a:rPr>
              <a:t>1 тур</a:t>
            </a:r>
          </a:p>
        </p:txBody>
      </p:sp>
      <p:sp>
        <p:nvSpPr>
          <p:cNvPr id="7172" name="Содержимое 2"/>
          <p:cNvSpPr>
            <a:spLocks noGrp="1"/>
          </p:cNvSpPr>
          <p:nvPr>
            <p:ph idx="1"/>
          </p:nvPr>
        </p:nvSpPr>
        <p:spPr>
          <a:xfrm>
            <a:off x="395288" y="981075"/>
            <a:ext cx="4681537" cy="1181100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z="2800" smtClean="0">
                <a:solidFill>
                  <a:srgbClr val="0D1DB3"/>
                </a:solidFill>
                <a:latin typeface="Georgia" pitchFamily="18" charset="0"/>
              </a:rPr>
              <a:t>Эту часть света можно принять за остров из-за его маленьких размеров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435600" y="260350"/>
            <a:ext cx="324008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200" b="1">
                <a:solidFill>
                  <a:schemeClr val="bg1"/>
                </a:solidFill>
                <a:latin typeface="Georgia" pitchFamily="18" charset="0"/>
              </a:rPr>
              <a:t>Австралия</a:t>
            </a:r>
            <a:endParaRPr lang="ru-RU" sz="4200">
              <a:solidFill>
                <a:schemeClr val="bg1"/>
              </a:solidFill>
            </a:endParaRPr>
          </a:p>
        </p:txBody>
      </p:sp>
      <p:pic>
        <p:nvPicPr>
          <p:cNvPr id="7174" name="Picture 4" descr="C:\Users\KochkonyanMR\Desktop\Новая папка (2)\австралия\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64163" y="4076700"/>
            <a:ext cx="3467100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C:\Users\KochkonyanMR\Desktop\Новая папка (2)\австралия\joey-the-kangaroo-wallpapers_9342_1600x12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0113" y="4581525"/>
            <a:ext cx="28797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5" descr="C:\Users\KochkonyanMR\Desktop\Новая папка (2)\австралия\1310319664_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0825" y="2349500"/>
            <a:ext cx="30257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6" descr="C:\Users\KochkonyanMR\Desktop\Новая папка (2)\австралия\австралия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19475" y="2781300"/>
            <a:ext cx="34559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:\Users\KochkonyanMR\Desktop\Новая папка (2)\африка\сахар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0063" y="3933825"/>
            <a:ext cx="31686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5" descr="C:\Users\KochkonyanMR\Desktop\Новая папка (2)\африка\африка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84438" y="4652963"/>
            <a:ext cx="28352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2" descr="C:\Users\KochkonyanMR\Desktop\Новая папка (2)\африка\карта африки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5963" y="188913"/>
            <a:ext cx="2957512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5329237" cy="865187"/>
          </a:xfrm>
        </p:spPr>
        <p:txBody>
          <a:bodyPr/>
          <a:lstStyle/>
          <a:p>
            <a:pPr algn="l"/>
            <a:r>
              <a:rPr lang="ru-RU" sz="4000" b="1" smtClean="0">
                <a:solidFill>
                  <a:srgbClr val="C00000"/>
                </a:solidFill>
                <a:latin typeface="Georgia" pitchFamily="18" charset="0"/>
              </a:rPr>
              <a:t>1 тур</a:t>
            </a:r>
          </a:p>
        </p:txBody>
      </p:sp>
      <p:sp>
        <p:nvSpPr>
          <p:cNvPr id="8198" name="Содержимое 2"/>
          <p:cNvSpPr>
            <a:spLocks noGrp="1"/>
          </p:cNvSpPr>
          <p:nvPr>
            <p:ph idx="1"/>
          </p:nvPr>
        </p:nvSpPr>
        <p:spPr>
          <a:xfrm>
            <a:off x="395288" y="981075"/>
            <a:ext cx="5329237" cy="1181100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z="2800" smtClean="0">
                <a:solidFill>
                  <a:srgbClr val="0D1DB3"/>
                </a:solidFill>
                <a:latin typeface="Georgia" pitchFamily="18" charset="0"/>
              </a:rPr>
              <a:t>В этой части света самая большая пустыня мира и самая длинная река на планете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724525" y="2276475"/>
            <a:ext cx="324008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200" b="1">
                <a:solidFill>
                  <a:schemeClr val="bg1"/>
                </a:solidFill>
                <a:latin typeface="Georgia" pitchFamily="18" charset="0"/>
              </a:rPr>
              <a:t>Африка</a:t>
            </a:r>
            <a:endParaRPr lang="ru-RU" sz="4200">
              <a:solidFill>
                <a:schemeClr val="bg1"/>
              </a:solidFill>
            </a:endParaRPr>
          </a:p>
        </p:txBody>
      </p:sp>
      <p:pic>
        <p:nvPicPr>
          <p:cNvPr id="8200" name="Picture 3" descr="C:\Users\KochkonyanMR\Desktop\Новая папка (2)\африка\Нил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388" y="2924175"/>
            <a:ext cx="2795587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6" descr="C:\Users\KochkonyanMR\Desktop\Новая папка (2)\африка\Африка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03575" y="2349500"/>
            <a:ext cx="2760663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C:\Users\KochkonyanMR\Desktop\Новая папка (2)\азия\эверест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95738" y="2060575"/>
            <a:ext cx="3240087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2" descr="C:\Users\KochkonyanMR\Desktop\Новая папка (2)\азия\Asia_satellite_plan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5600" y="260350"/>
            <a:ext cx="33845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4968875" cy="865187"/>
          </a:xfrm>
        </p:spPr>
        <p:txBody>
          <a:bodyPr/>
          <a:lstStyle/>
          <a:p>
            <a:pPr algn="l"/>
            <a:r>
              <a:rPr lang="ru-RU" sz="4000" b="1" smtClean="0">
                <a:solidFill>
                  <a:srgbClr val="C00000"/>
                </a:solidFill>
                <a:latin typeface="Georgia" pitchFamily="18" charset="0"/>
              </a:rPr>
              <a:t>1 тур</a:t>
            </a:r>
          </a:p>
        </p:txBody>
      </p:sp>
      <p:sp>
        <p:nvSpPr>
          <p:cNvPr id="9221" name="Содержимое 2"/>
          <p:cNvSpPr>
            <a:spLocks noGrp="1"/>
          </p:cNvSpPr>
          <p:nvPr>
            <p:ph idx="1"/>
          </p:nvPr>
        </p:nvSpPr>
        <p:spPr>
          <a:xfrm>
            <a:off x="395288" y="981075"/>
            <a:ext cx="4752975" cy="1181100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z="2800" smtClean="0">
                <a:solidFill>
                  <a:srgbClr val="0D1DB3"/>
                </a:solidFill>
                <a:latin typeface="Georgia" pitchFamily="18" charset="0"/>
              </a:rPr>
              <a:t>В этой части света расположена самая высокая гора в мире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6084888" y="1700213"/>
            <a:ext cx="25908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4200" b="1">
                <a:solidFill>
                  <a:schemeClr val="bg1"/>
                </a:solidFill>
                <a:latin typeface="Georgia" pitchFamily="18" charset="0"/>
              </a:rPr>
              <a:t>Азия</a:t>
            </a:r>
            <a:endParaRPr lang="ru-RU" sz="4200">
              <a:solidFill>
                <a:schemeClr val="bg1"/>
              </a:solidFill>
            </a:endParaRPr>
          </a:p>
        </p:txBody>
      </p:sp>
      <p:pic>
        <p:nvPicPr>
          <p:cNvPr id="9223" name="Picture 3" descr="C:\Users\KochkonyanMR\Desktop\Новая папка (2)\азия\asi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313" y="2349500"/>
            <a:ext cx="30718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4" descr="C:\Users\KochkonyanMR\Desktop\Новая папка (2)\азия\9de491db5d8f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67400" y="4635500"/>
            <a:ext cx="2916238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6" descr="C:\Users\KochkonyanMR\Desktop\Новая папка (2)\азия\Азия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619250" y="4659313"/>
            <a:ext cx="3097213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9" name="Picture 2" descr="C:\Users\KochkonyanMR\Desktop\Новая папка\Др. Греци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Сертаки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KochkonyanMR\Desktop\Новая папка\Monpa_bo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466850"/>
            <a:ext cx="9144000" cy="1219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4968875" cy="865187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chemeClr val="bg1"/>
                </a:solidFill>
                <a:latin typeface="Georgia" pitchFamily="18" charset="0"/>
              </a:rPr>
              <a:t>2 тур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6011863" y="5805488"/>
            <a:ext cx="259238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4200" b="1">
                <a:solidFill>
                  <a:schemeClr val="bg1"/>
                </a:solidFill>
                <a:latin typeface="Georgia" pitchFamily="18" charset="0"/>
              </a:rPr>
              <a:t>Азия</a:t>
            </a:r>
            <a:endParaRPr lang="ru-RU" sz="4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KochkonyanMR\Desktop\Новая папка\русский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2385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4968875" cy="865187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chemeClr val="bg1"/>
                </a:solidFill>
                <a:latin typeface="Georgia" pitchFamily="18" charset="0"/>
              </a:rPr>
              <a:t>2 тур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6156325" y="5805488"/>
            <a:ext cx="2592388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4200" b="1">
                <a:solidFill>
                  <a:schemeClr val="bg1"/>
                </a:solidFill>
                <a:latin typeface="Georgia" pitchFamily="18" charset="0"/>
              </a:rPr>
              <a:t>Европа</a:t>
            </a:r>
            <a:endParaRPr lang="ru-RU" sz="4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KochkonyanMR\Desktop\Новая папка\Афри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22238" y="-315913"/>
            <a:ext cx="9745663" cy="907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4968875" cy="865187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chemeClr val="bg1"/>
                </a:solidFill>
                <a:latin typeface="Georgia" pitchFamily="18" charset="0"/>
              </a:rPr>
              <a:t>2 тур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6300788" y="5732463"/>
            <a:ext cx="244792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4200" b="1" dirty="0">
                <a:solidFill>
                  <a:schemeClr val="bg1"/>
                </a:solidFill>
                <a:latin typeface="Georgia" pitchFamily="18" charset="0"/>
              </a:rPr>
              <a:t>Африка</a:t>
            </a:r>
            <a:endParaRPr lang="ru-RU" sz="4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C:\Users\KochkonyanMR\Desktop\Новая папка\eced3af97e америнды или американоид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28600"/>
            <a:ext cx="9144000" cy="760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4968875" cy="865187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chemeClr val="bg1"/>
                </a:solidFill>
                <a:latin typeface="Georgia" pitchFamily="18" charset="0"/>
              </a:rPr>
              <a:t>2 тур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867400" y="5805488"/>
            <a:ext cx="3024188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4200" b="1">
                <a:solidFill>
                  <a:schemeClr val="bg1"/>
                </a:solidFill>
                <a:latin typeface="Georgia" pitchFamily="18" charset="0"/>
              </a:rPr>
              <a:t>Америка</a:t>
            </a:r>
            <a:endParaRPr lang="ru-RU" sz="4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C:\Users\KochkonyanMR\Desktop\Новая папка\53078 аборигены австрали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89038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4968875" cy="865187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chemeClr val="bg1"/>
                </a:solidFill>
                <a:latin typeface="Georgia" pitchFamily="18" charset="0"/>
              </a:rPr>
              <a:t>2 тур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688013" y="5732463"/>
            <a:ext cx="345598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4200" b="1">
                <a:solidFill>
                  <a:schemeClr val="bg1"/>
                </a:solidFill>
                <a:latin typeface="Georgia" pitchFamily="18" charset="0"/>
              </a:rPr>
              <a:t>Австралия</a:t>
            </a:r>
            <a:endParaRPr lang="ru-RU" sz="4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Эстафеты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1. Баскетбол</a:t>
            </a:r>
          </a:p>
          <a:p>
            <a:endParaRPr lang="ru-RU" dirty="0" smtClean="0"/>
          </a:p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2. Футбол</a:t>
            </a:r>
          </a:p>
          <a:p>
            <a:endParaRPr lang="ru-RU" dirty="0" smtClean="0"/>
          </a:p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3. Бег</a:t>
            </a:r>
            <a:endParaRPr lang="ru-RU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Neizvesten-Vpered_zovet_strana(vmuke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452320" y="1844824"/>
            <a:ext cx="304800" cy="304800"/>
          </a:xfrm>
          <a:prstGeom prst="rect">
            <a:avLst/>
          </a:prstGeom>
        </p:spPr>
      </p:pic>
      <p:pic>
        <p:nvPicPr>
          <p:cNvPr id="8" name="Детская спортивная - Все на футбол!!!  _))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1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51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6"/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1143000"/>
          </a:xfrm>
        </p:spPr>
        <p:txBody>
          <a:bodyPr/>
          <a:lstStyle/>
          <a:p>
            <a:pPr algn="l"/>
            <a:r>
              <a:rPr lang="ru-RU" sz="4000" b="1" smtClean="0">
                <a:solidFill>
                  <a:srgbClr val="0D1DB3"/>
                </a:solidFill>
                <a:latin typeface="Georgia" pitchFamily="18" charset="0"/>
              </a:rPr>
              <a:t> Интеллектуальная разминка </a:t>
            </a:r>
            <a:endParaRPr lang="ru-RU" sz="4000" b="1" smtClean="0">
              <a:solidFill>
                <a:srgbClr val="005392"/>
              </a:solidFill>
              <a:latin typeface="Georgia" pitchFamily="18" charset="0"/>
            </a:endParaRPr>
          </a:p>
        </p:txBody>
      </p:sp>
      <p:pic>
        <p:nvPicPr>
          <p:cNvPr id="410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763713" y="1484313"/>
            <a:ext cx="5616575" cy="322580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8"/>
          <p:cNvSpPr>
            <a:spLocks noGrp="1"/>
          </p:cNvSpPr>
          <p:nvPr>
            <p:ph type="title"/>
          </p:nvPr>
        </p:nvSpPr>
        <p:spPr>
          <a:xfrm>
            <a:off x="4884738" y="2060575"/>
            <a:ext cx="4259262" cy="1143000"/>
          </a:xfrm>
        </p:spPr>
        <p:txBody>
          <a:bodyPr/>
          <a:lstStyle/>
          <a:p>
            <a:r>
              <a:rPr lang="ru-RU" sz="4000" smtClean="0">
                <a:solidFill>
                  <a:srgbClr val="2B14B8"/>
                </a:solidFill>
                <a:latin typeface="Georgia" pitchFamily="18" charset="0"/>
              </a:rPr>
              <a:t>Год и место проведения следующих  зимних Олимпийских игр</a:t>
            </a:r>
          </a:p>
        </p:txBody>
      </p:sp>
      <p:pic>
        <p:nvPicPr>
          <p:cNvPr id="3075" name="Picture 3" descr="C:\Users\KochkonyanMR\Desktop\Новая папка\Sochi_ok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68313" y="692150"/>
            <a:ext cx="4419600" cy="381000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6"/>
          <p:cNvSpPr>
            <a:spLocks noGrp="1"/>
          </p:cNvSpPr>
          <p:nvPr>
            <p:ph type="title"/>
          </p:nvPr>
        </p:nvSpPr>
        <p:spPr>
          <a:xfrm>
            <a:off x="5292725" y="1773238"/>
            <a:ext cx="3851275" cy="1143000"/>
          </a:xfrm>
        </p:spPr>
        <p:txBody>
          <a:bodyPr/>
          <a:lstStyle/>
          <a:p>
            <a:r>
              <a:rPr lang="ru-RU" sz="4000" smtClean="0">
                <a:solidFill>
                  <a:srgbClr val="2B14B8"/>
                </a:solidFill>
                <a:latin typeface="Georgia" pitchFamily="18" charset="0"/>
              </a:rPr>
              <a:t>Талисманы Зимних Олимпийских игр </a:t>
            </a:r>
            <a:br>
              <a:rPr lang="ru-RU" sz="4000" smtClean="0">
                <a:solidFill>
                  <a:srgbClr val="2B14B8"/>
                </a:solidFill>
                <a:latin typeface="Georgia" pitchFamily="18" charset="0"/>
              </a:rPr>
            </a:br>
            <a:r>
              <a:rPr lang="ru-RU" sz="4000" smtClean="0">
                <a:solidFill>
                  <a:srgbClr val="2B14B8"/>
                </a:solidFill>
                <a:latin typeface="Georgia" pitchFamily="18" charset="0"/>
              </a:rPr>
              <a:t>«Сочи – 2014»</a:t>
            </a:r>
          </a:p>
        </p:txBody>
      </p:sp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KochkonyanMR\Desktop\Новая папка\0_5ae80_7218d512_or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476250"/>
            <a:ext cx="5076825" cy="433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 descr="C:\Users\KochkonyanMR\Desktop\Новая папка\olimp_logo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51500" y="4365625"/>
            <a:ext cx="674688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3" descr="C:\Users\KochkonyanMR\Desktop\Новая папка\olimp_logo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75463" y="4365625"/>
            <a:ext cx="674687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3" descr="C:\Users\KochkonyanMR\Desktop\Новая папка\olimp_logo2.jpg">
            <a:hlinkClick r:id="rId4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101013" y="4365625"/>
            <a:ext cx="6731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4"/>
          <p:cNvSpPr>
            <a:spLocks noGrp="1"/>
          </p:cNvSpPr>
          <p:nvPr>
            <p:ph idx="1"/>
          </p:nvPr>
        </p:nvSpPr>
        <p:spPr>
          <a:xfrm>
            <a:off x="457200" y="188913"/>
            <a:ext cx="8229600" cy="59372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C00000"/>
                </a:solidFill>
                <a:latin typeface="Georgia" pitchFamily="18" charset="0"/>
              </a:rPr>
              <a:t>     </a:t>
            </a:r>
            <a:r>
              <a:rPr lang="ru-RU" sz="4000" smtClean="0">
                <a:solidFill>
                  <a:srgbClr val="2B14B8"/>
                </a:solidFill>
                <a:latin typeface="Georgia" pitchFamily="18" charset="0"/>
              </a:rPr>
              <a:t>Зимние виды спорта</a:t>
            </a:r>
          </a:p>
        </p:txBody>
      </p:sp>
      <p:pic>
        <p:nvPicPr>
          <p:cNvPr id="1027" name="Picture 3" descr="C:\Users\KochkonyanMR\Desktop\Новая папка\конькобежец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2997200"/>
            <a:ext cx="193833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KochkonyanMR\Desktop\Новая папка\бобслеисты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1052513"/>
            <a:ext cx="15081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KochkonyanMR\Desktop\Новая папка\кёрлинг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1125538"/>
            <a:ext cx="2241550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C:\Users\KochkonyanMR\Desktop\Новая папка\фигуристы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463" y="1052513"/>
            <a:ext cx="2303462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Users\KochkonyanMR\Desktop\Новая папка\хоккеист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87675" y="2349500"/>
            <a:ext cx="1531938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C:\Users\KochkonyanMR\Desktop\Новая папка\134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724525" y="3357563"/>
            <a:ext cx="2555875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3" name="Picture 3" descr="C:\Users\KochkonyanMR\Desktop\Новая папка\святилище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6"/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1143000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rgbClr val="0D1DB3"/>
                </a:solidFill>
                <a:latin typeface="Georgia" pitchFamily="18" charset="0"/>
              </a:rPr>
              <a:t> </a:t>
            </a:r>
            <a:r>
              <a:rPr lang="ru-RU" sz="4800" b="1" dirty="0" smtClean="0">
                <a:solidFill>
                  <a:srgbClr val="0D1DB3"/>
                </a:solidFill>
                <a:latin typeface="Georgia" pitchFamily="18" charset="0"/>
              </a:rPr>
              <a:t>Олимпийские ценности</a:t>
            </a:r>
            <a:endParaRPr lang="ru-RU" sz="4800" b="1" dirty="0" smtClean="0">
              <a:solidFill>
                <a:srgbClr val="005392"/>
              </a:solidFill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4"/>
          </a:xfrm>
        </p:spPr>
        <p:txBody>
          <a:bodyPr/>
          <a:lstStyle/>
          <a:p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Дружба</a:t>
            </a:r>
          </a:p>
          <a:p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Совершенство</a:t>
            </a:r>
          </a:p>
          <a:p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Уважение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6"/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D1DB3"/>
                </a:solidFill>
                <a:latin typeface="Georgia" pitchFamily="18" charset="0"/>
              </a:rPr>
              <a:t> </a:t>
            </a:r>
            <a:r>
              <a:rPr lang="ru-RU" sz="4800" b="1" dirty="0" smtClean="0">
                <a:solidFill>
                  <a:srgbClr val="0D1DB3"/>
                </a:solidFill>
                <a:latin typeface="Georgia" pitchFamily="18" charset="0"/>
              </a:rPr>
              <a:t>Дружба-</a:t>
            </a:r>
            <a:endParaRPr lang="ru-RU" sz="4800" b="1" dirty="0" smtClean="0">
              <a:solidFill>
                <a:srgbClr val="005392"/>
              </a:solidFill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4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поиск взаимопонимания между людьми и целыми народами, несмотря на существующие между ними различия и разногласия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6"/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D1DB3"/>
                </a:solidFill>
                <a:latin typeface="Georgia" pitchFamily="18" charset="0"/>
              </a:rPr>
              <a:t> </a:t>
            </a:r>
            <a:r>
              <a:rPr lang="ru-RU" sz="4800" b="1" dirty="0" smtClean="0">
                <a:solidFill>
                  <a:srgbClr val="0D1DB3"/>
                </a:solidFill>
                <a:latin typeface="Georgia" pitchFamily="18" charset="0"/>
              </a:rPr>
              <a:t>Совершенство -</a:t>
            </a:r>
            <a:endParaRPr lang="ru-RU" sz="4800" b="1" dirty="0" smtClean="0">
              <a:solidFill>
                <a:srgbClr val="005392"/>
              </a:solidFill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4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полная самоотдача – как на спортивной арене, так и в жизни. Борьба за достижение поставленных целей, преодоление себя.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6"/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D1DB3"/>
                </a:solidFill>
                <a:latin typeface="Georgia" pitchFamily="18" charset="0"/>
              </a:rPr>
              <a:t> </a:t>
            </a:r>
            <a:r>
              <a:rPr lang="ru-RU" sz="4800" b="1" dirty="0" smtClean="0">
                <a:solidFill>
                  <a:srgbClr val="0D1DB3"/>
                </a:solidFill>
                <a:latin typeface="Georgia" pitchFamily="18" charset="0"/>
              </a:rPr>
              <a:t>Уважение -</a:t>
            </a:r>
            <a:endParaRPr lang="ru-RU" sz="4800" b="1" dirty="0" smtClean="0">
              <a:solidFill>
                <a:srgbClr val="005392"/>
              </a:solidFill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4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Соблюдение правил, борьбы против допинга, честная конкуренция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Эстафеты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1. Гонка мячей под ногами</a:t>
            </a:r>
          </a:p>
          <a:p>
            <a:endParaRPr lang="ru-RU" dirty="0" smtClean="0"/>
          </a:p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2. Кто быстрей</a:t>
            </a:r>
          </a:p>
          <a:p>
            <a:endParaRPr lang="ru-RU" dirty="0" smtClean="0"/>
          </a:p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. Прыжки через длинную скакалку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Neizvesten-Vpered_zovet_strana(vmuke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452320" y="184482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1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6"/>
          <p:cNvSpPr>
            <a:spLocks noGrp="1"/>
          </p:cNvSpPr>
          <p:nvPr>
            <p:ph type="title"/>
          </p:nvPr>
        </p:nvSpPr>
        <p:spPr>
          <a:xfrm>
            <a:off x="323850" y="260350"/>
            <a:ext cx="8507413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0D1DB3"/>
                </a:solidFill>
                <a:latin typeface="Georgia" pitchFamily="18" charset="0"/>
              </a:rPr>
              <a:t>Задание юным исследователям</a:t>
            </a: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9750" y="1268413"/>
            <a:ext cx="8229600" cy="4525962"/>
          </a:xfrm>
        </p:spPr>
        <p:txBody>
          <a:bodyPr/>
          <a:lstStyle/>
          <a:p>
            <a:pPr indent="14288" algn="just"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D1DB3"/>
                </a:solidFill>
                <a:latin typeface="Georgia" pitchFamily="18" charset="0"/>
              </a:rPr>
              <a:t>Найти информацию о выбранной части света и представить её в удобной форме по</a:t>
            </a:r>
          </a:p>
          <a:p>
            <a:pPr marL="357188" indent="0" algn="just"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D1DB3"/>
                </a:solidFill>
                <a:latin typeface="Georgia" pitchFamily="18" charset="0"/>
              </a:rPr>
              <a:t>следующим  направлениям :</a:t>
            </a:r>
          </a:p>
          <a:p>
            <a:pPr indent="371475" algn="just"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rgbClr val="0D1DB3"/>
                </a:solidFill>
                <a:latin typeface="Georgia" pitchFamily="18" charset="0"/>
              </a:rPr>
              <a:t>крупные государства;</a:t>
            </a:r>
          </a:p>
          <a:p>
            <a:pPr indent="371475" algn="just"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rgbClr val="0D1DB3"/>
                </a:solidFill>
                <a:latin typeface="Georgia" pitchFamily="18" charset="0"/>
              </a:rPr>
              <a:t>основные достопримечательности;</a:t>
            </a:r>
          </a:p>
          <a:p>
            <a:pPr marL="357188" indent="357188" algn="just"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rgbClr val="0D1DB3"/>
                </a:solidFill>
                <a:latin typeface="Georgia" pitchFamily="18" charset="0"/>
              </a:rPr>
              <a:t>животный и растительный мир;</a:t>
            </a:r>
          </a:p>
          <a:p>
            <a:pPr indent="371475" algn="just"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rgbClr val="0D1DB3"/>
                </a:solidFill>
                <a:latin typeface="Georgia" pitchFamily="18" charset="0"/>
              </a:rPr>
              <a:t>интересные факты из жизни людей.</a:t>
            </a:r>
          </a:p>
          <a:p>
            <a:pPr>
              <a:defRPr/>
            </a:pPr>
            <a:endParaRPr lang="ru-RU" sz="1600" dirty="0" smtClean="0"/>
          </a:p>
          <a:p>
            <a:pPr>
              <a:defRPr/>
            </a:pPr>
            <a:endParaRPr lang="ru-RU" sz="1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1" name="Picture 2" descr="C:\Users\KochkonyanMR\Desktop\Новая папка\Zeus--greek-mythology-687267_1024_7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-250825" y="0"/>
            <a:ext cx="9659938" cy="724535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5" name="Picture 2" descr="C:\Users\KochkonyanMR\Desktop\Новая папка\Герак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-242888"/>
            <a:ext cx="9144000" cy="11857038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20" name="Picture 2" descr="C:\Users\KochkonyanMR\Desktop\Новая папка\др Гр стади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28675" y="-188913"/>
            <a:ext cx="9972675" cy="70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C:\Users\KochkonyanMR\Desktop\Новая папка\др Греч стадио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241675" y="-315913"/>
            <a:ext cx="12385675" cy="929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971550" y="2636838"/>
            <a:ext cx="2879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rgbClr val="C00000"/>
              </a:solidFill>
              <a:latin typeface="Century Schoolbook" pitchFamily="18" charset="0"/>
              <a:ea typeface="+mj-ea"/>
              <a:cs typeface="+mj-cs"/>
            </a:endParaRPr>
          </a:p>
        </p:txBody>
      </p:sp>
      <p:sp>
        <p:nvSpPr>
          <p:cNvPr id="10243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214290"/>
            <a:ext cx="5184775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0200" y="2133600"/>
            <a:ext cx="4776788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313" y="3644900"/>
            <a:ext cx="3527425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3800" y="4724400"/>
            <a:ext cx="3384550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1267" name="Picture 2" descr="C:\Users\KochkonyanMR\Desktop\Новая папка\c2dcff18e3b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396413" cy="723900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-819150"/>
            <a:ext cx="9144000" cy="7862888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793288" cy="734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23850" y="260350"/>
            <a:ext cx="9926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6350" y="-3411538"/>
            <a:ext cx="9150350" cy="1301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лимпийская карусель, №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Олимпийская карусель, №1</Template>
  <TotalTime>303</TotalTime>
  <Words>274</Words>
  <Application>Microsoft Office PowerPoint</Application>
  <PresentationFormat>Экран (4:3)</PresentationFormat>
  <Paragraphs>87</Paragraphs>
  <Slides>35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Олимпийская карусель, №1</vt:lpstr>
      <vt:lpstr>Олимпийский урок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Эстафеты</vt:lpstr>
      <vt:lpstr>Слайд 13</vt:lpstr>
      <vt:lpstr>Слайд 14</vt:lpstr>
      <vt:lpstr>1 тур</vt:lpstr>
      <vt:lpstr>1 тур</vt:lpstr>
      <vt:lpstr>1 тур</vt:lpstr>
      <vt:lpstr>1 тур</vt:lpstr>
      <vt:lpstr>1 тур</vt:lpstr>
      <vt:lpstr>2 тур</vt:lpstr>
      <vt:lpstr>2 тур</vt:lpstr>
      <vt:lpstr>2 тур</vt:lpstr>
      <vt:lpstr>2 тур</vt:lpstr>
      <vt:lpstr>2 тур</vt:lpstr>
      <vt:lpstr>Эстафеты</vt:lpstr>
      <vt:lpstr> Интеллектуальная разминка </vt:lpstr>
      <vt:lpstr>Год и место проведения следующих  зимних Олимпийских игр</vt:lpstr>
      <vt:lpstr>Талисманы Зимних Олимпийских игр  «Сочи – 2014»</vt:lpstr>
      <vt:lpstr>Слайд 29</vt:lpstr>
      <vt:lpstr> Олимпийские ценности</vt:lpstr>
      <vt:lpstr> Дружба-</vt:lpstr>
      <vt:lpstr> Совершенство -</vt:lpstr>
      <vt:lpstr> Уважение -</vt:lpstr>
      <vt:lpstr>Эстафеты</vt:lpstr>
      <vt:lpstr>Задание юным исследователям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конкурс «Учитель «Сочи 2014»  Номинация:  «Путешествие по странам-участницам Олимпийских игр»</dc:title>
  <dc:creator>KochkonyanMR</dc:creator>
  <cp:lastModifiedBy>ОЛЬГА</cp:lastModifiedBy>
  <cp:revision>19</cp:revision>
  <dcterms:created xsi:type="dcterms:W3CDTF">2012-01-17T13:46:49Z</dcterms:created>
  <dcterms:modified xsi:type="dcterms:W3CDTF">2013-11-19T18:08:26Z</dcterms:modified>
</cp:coreProperties>
</file>